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3" r:id="rId3"/>
    <p:sldId id="264" r:id="rId4"/>
    <p:sldId id="262" r:id="rId5"/>
    <p:sldId id="265" r:id="rId6"/>
    <p:sldId id="266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EF2C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5" autoAdjust="0"/>
    <p:restoredTop sz="94660"/>
  </p:normalViewPr>
  <p:slideViewPr>
    <p:cSldViewPr snapToGrid="0">
      <p:cViewPr>
        <p:scale>
          <a:sx n="25" d="100"/>
          <a:sy n="25" d="100"/>
        </p:scale>
        <p:origin x="1872" y="14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gif>
</file>

<file path=ppt/media/image3.gif>
</file>

<file path=ppt/media/image4.gif>
</file>

<file path=ppt/media/image5.gi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8760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8395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3561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719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5678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6347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8719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6117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8927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0580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189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88918-05C9-44A6-802B-1AC54432BE4E}" type="datetimeFigureOut">
              <a:rPr lang="fr-FR" smtClean="0"/>
              <a:t>09/04/2023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7643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5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-6155055" y="-6602730"/>
            <a:ext cx="17887950" cy="18326100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5425440" y="-4419600"/>
            <a:ext cx="2423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École coranique</a:t>
            </a:r>
            <a:endParaRPr lang="fr-FR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7371530" y="10399931"/>
            <a:ext cx="17068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École laïque</a:t>
            </a:r>
            <a:endParaRPr lang="fr-FR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9485816" y="-6125988"/>
            <a:ext cx="23221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Vers Diamandou</a:t>
            </a:r>
            <a:endParaRPr lang="fr-FR" sz="32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 rot="3665041">
            <a:off x="-2087880" y="6785049"/>
            <a:ext cx="2423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boutiques</a:t>
            </a:r>
            <a:endParaRPr lang="fr-FR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 rot="3041236">
            <a:off x="-6431280" y="1037213"/>
            <a:ext cx="3977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Route nationale 2</a:t>
            </a:r>
            <a:endParaRPr lang="fr-FR" sz="2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-6040754" y="-6511290"/>
            <a:ext cx="6269354" cy="1985067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90111" y="-6214930"/>
            <a:ext cx="847725" cy="84772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09293" y="-6340660"/>
            <a:ext cx="800100" cy="1038225"/>
          </a:xfrm>
          <a:prstGeom prst="rect">
            <a:avLst/>
          </a:prstGeom>
        </p:spPr>
      </p:pic>
      <p:sp>
        <p:nvSpPr>
          <p:cNvPr id="19" name="ZoneTexte 18"/>
          <p:cNvSpPr txBox="1"/>
          <p:nvPr/>
        </p:nvSpPr>
        <p:spPr>
          <a:xfrm>
            <a:off x="-6040754" y="-5357220"/>
            <a:ext cx="2951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/>
              <a:t>♀</a:t>
            </a:r>
            <a:r>
              <a:rPr lang="fr-FR" sz="4000" dirty="0"/>
              <a:t> </a:t>
            </a:r>
            <a:r>
              <a:rPr lang="fr-FR" sz="4000" dirty="0" smtClean="0"/>
              <a:t>adulte </a:t>
            </a:r>
            <a:r>
              <a:rPr lang="fr-FR" sz="4800" dirty="0"/>
              <a:t>♂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-2794636" y="-5295664"/>
            <a:ext cx="28384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dirty="0" smtClean="0"/>
              <a:t>♀</a:t>
            </a:r>
            <a:r>
              <a:rPr lang="fr-FR" sz="1100" dirty="0" smtClean="0"/>
              <a:t> </a:t>
            </a:r>
            <a:r>
              <a:rPr lang="fr-FR" sz="4000" dirty="0" smtClean="0"/>
              <a:t>écolier </a:t>
            </a:r>
            <a:r>
              <a:rPr lang="fr-FR" sz="4400" dirty="0"/>
              <a:t>♂</a:t>
            </a: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19544" y="-6414003"/>
            <a:ext cx="638175" cy="1276350"/>
          </a:xfrm>
          <a:prstGeom prst="rect">
            <a:avLst/>
          </a:prstGeom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9848" y="-6398763"/>
            <a:ext cx="485775" cy="1276350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-441960" y="5686961"/>
            <a:ext cx="2423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marché</a:t>
            </a:r>
            <a:endParaRPr lang="fr-FR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0062258" y="-618947"/>
            <a:ext cx="18839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Vers champs</a:t>
            </a:r>
            <a:endParaRPr lang="fr-FR" sz="32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-6077713" y="10740927"/>
            <a:ext cx="13404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</a:t>
            </a:r>
            <a:r>
              <a:rPr lang="fr-FR" sz="28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iery Douga</a:t>
            </a:r>
            <a:endParaRPr lang="fr-FR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16" name="Connecteur droit avec flèche 15"/>
          <p:cNvCxnSpPr/>
          <p:nvPr/>
        </p:nvCxnSpPr>
        <p:spPr>
          <a:xfrm>
            <a:off x="-4990259" y="11261471"/>
            <a:ext cx="257569" cy="433563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>
            <a:off x="-5918912" y="-2110297"/>
            <a:ext cx="1883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Vers Thialaga / Ndioum</a:t>
            </a:r>
            <a:endParaRPr lang="fr-FR" sz="32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4" name="Connecteur droit avec flèche 3"/>
          <p:cNvCxnSpPr/>
          <p:nvPr/>
        </p:nvCxnSpPr>
        <p:spPr>
          <a:xfrm flipH="1" flipV="1">
            <a:off x="10439400" y="-6414003"/>
            <a:ext cx="198120" cy="348483"/>
          </a:xfrm>
          <a:prstGeom prst="straightConnector1">
            <a:avLst/>
          </a:prstGeom>
          <a:noFill/>
          <a:ln w="38100">
            <a:solidFill>
              <a:schemeClr val="accent2">
                <a:lumMod val="20000"/>
                <a:lumOff val="8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9" name="ZoneTexte 28"/>
          <p:cNvSpPr txBox="1"/>
          <p:nvPr/>
        </p:nvSpPr>
        <p:spPr>
          <a:xfrm>
            <a:off x="-1633349" y="10740927"/>
            <a:ext cx="15140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Medina Dodel</a:t>
            </a:r>
            <a:endParaRPr lang="fr-FR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30" name="Connecteur droit avec flèche 29"/>
          <p:cNvCxnSpPr/>
          <p:nvPr/>
        </p:nvCxnSpPr>
        <p:spPr>
          <a:xfrm flipH="1">
            <a:off x="-1631938" y="11320281"/>
            <a:ext cx="256527" cy="374753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/>
          <p:cNvSpPr txBox="1"/>
          <p:nvPr/>
        </p:nvSpPr>
        <p:spPr>
          <a:xfrm>
            <a:off x="-51438" y="10740927"/>
            <a:ext cx="1447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Kogga Walo</a:t>
            </a:r>
            <a:endParaRPr lang="fr-FR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32" name="Connecteur droit avec flèche 31"/>
          <p:cNvCxnSpPr/>
          <p:nvPr/>
        </p:nvCxnSpPr>
        <p:spPr>
          <a:xfrm flipH="1">
            <a:off x="43814" y="11293282"/>
            <a:ext cx="184786" cy="401752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-2369183" y="10362790"/>
            <a:ext cx="785824" cy="939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7645290" y="1059779"/>
            <a:ext cx="701872" cy="838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8270255" y="9684219"/>
            <a:ext cx="701872" cy="838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5" name="Connecteur droit avec flèche 34"/>
          <p:cNvCxnSpPr/>
          <p:nvPr/>
        </p:nvCxnSpPr>
        <p:spPr>
          <a:xfrm>
            <a:off x="11430000" y="383037"/>
            <a:ext cx="198120" cy="348483"/>
          </a:xfrm>
          <a:prstGeom prst="straightConnector1">
            <a:avLst/>
          </a:prstGeom>
          <a:noFill/>
          <a:ln w="38100">
            <a:solidFill>
              <a:schemeClr val="accent2">
                <a:lumMod val="20000"/>
                <a:lumOff val="8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Connecteur droit avec flèche 37"/>
          <p:cNvCxnSpPr/>
          <p:nvPr/>
        </p:nvCxnSpPr>
        <p:spPr>
          <a:xfrm flipH="1">
            <a:off x="-5979983" y="-913031"/>
            <a:ext cx="170690" cy="368461"/>
          </a:xfrm>
          <a:prstGeom prst="straightConnector1">
            <a:avLst/>
          </a:prstGeom>
          <a:noFill/>
          <a:ln w="38100">
            <a:solidFill>
              <a:schemeClr val="accent2">
                <a:lumMod val="20000"/>
                <a:lumOff val="8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89582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83383" y="-7054142"/>
            <a:ext cx="29569645" cy="2090730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-6155055" y="-6602730"/>
            <a:ext cx="17887950" cy="18326100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5425440" y="-4419600"/>
            <a:ext cx="2423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École coranique</a:t>
            </a:r>
            <a:endParaRPr lang="fr-FR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7371530" y="10399931"/>
            <a:ext cx="17068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École laïque</a:t>
            </a:r>
            <a:endParaRPr lang="fr-FR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9485816" y="-6125988"/>
            <a:ext cx="23221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Vers Diamandou</a:t>
            </a:r>
            <a:endParaRPr lang="fr-FR" sz="32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 rot="3665041">
            <a:off x="-2087880" y="6785049"/>
            <a:ext cx="2423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boutiques</a:t>
            </a:r>
            <a:endParaRPr lang="fr-FR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 rot="3041236">
            <a:off x="-6431280" y="1037213"/>
            <a:ext cx="3977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Route nationale 2</a:t>
            </a:r>
            <a:endParaRPr lang="fr-FR" sz="2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-6040754" y="-6511290"/>
            <a:ext cx="6269354" cy="1985067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90111" y="-6214930"/>
            <a:ext cx="847725" cy="84772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09293" y="-6340660"/>
            <a:ext cx="800100" cy="1038225"/>
          </a:xfrm>
          <a:prstGeom prst="rect">
            <a:avLst/>
          </a:prstGeom>
        </p:spPr>
      </p:pic>
      <p:sp>
        <p:nvSpPr>
          <p:cNvPr id="19" name="ZoneTexte 18"/>
          <p:cNvSpPr txBox="1"/>
          <p:nvPr/>
        </p:nvSpPr>
        <p:spPr>
          <a:xfrm>
            <a:off x="-6040754" y="-5357220"/>
            <a:ext cx="2951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/>
              <a:t>♀</a:t>
            </a:r>
            <a:r>
              <a:rPr lang="fr-FR" sz="4000" dirty="0"/>
              <a:t> </a:t>
            </a:r>
            <a:r>
              <a:rPr lang="fr-FR" sz="4000" dirty="0" smtClean="0"/>
              <a:t>adulte </a:t>
            </a:r>
            <a:r>
              <a:rPr lang="fr-FR" sz="4800" dirty="0"/>
              <a:t>♂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-2794636" y="-5295664"/>
            <a:ext cx="28384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dirty="0" smtClean="0"/>
              <a:t>♀</a:t>
            </a:r>
            <a:r>
              <a:rPr lang="fr-FR" sz="1100" dirty="0" smtClean="0"/>
              <a:t> </a:t>
            </a:r>
            <a:r>
              <a:rPr lang="fr-FR" sz="4000" dirty="0" smtClean="0"/>
              <a:t>écolier </a:t>
            </a:r>
            <a:r>
              <a:rPr lang="fr-FR" sz="4400" dirty="0"/>
              <a:t>♂</a:t>
            </a: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19544" y="-6414003"/>
            <a:ext cx="638175" cy="1276350"/>
          </a:xfrm>
          <a:prstGeom prst="rect">
            <a:avLst/>
          </a:prstGeom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9848" y="-6398763"/>
            <a:ext cx="485775" cy="1276350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-441960" y="5686961"/>
            <a:ext cx="2423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marché</a:t>
            </a:r>
            <a:endParaRPr lang="fr-FR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0062258" y="-618947"/>
            <a:ext cx="18839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Vers champs</a:t>
            </a:r>
            <a:endParaRPr lang="fr-FR" sz="32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-6077713" y="10740927"/>
            <a:ext cx="13404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</a:t>
            </a:r>
            <a:r>
              <a:rPr lang="fr-FR" sz="28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iery Douga</a:t>
            </a:r>
            <a:endParaRPr lang="fr-FR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16" name="Connecteur droit avec flèche 15"/>
          <p:cNvCxnSpPr/>
          <p:nvPr/>
        </p:nvCxnSpPr>
        <p:spPr>
          <a:xfrm>
            <a:off x="-4990259" y="11261471"/>
            <a:ext cx="257569" cy="433563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>
            <a:off x="-5918912" y="-2110297"/>
            <a:ext cx="1883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Vers Thialaga / Ndioum</a:t>
            </a:r>
            <a:endParaRPr lang="fr-FR" sz="32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4" name="Connecteur droit avec flèche 3"/>
          <p:cNvCxnSpPr/>
          <p:nvPr/>
        </p:nvCxnSpPr>
        <p:spPr>
          <a:xfrm flipH="1" flipV="1">
            <a:off x="10439400" y="-6414003"/>
            <a:ext cx="198120" cy="348483"/>
          </a:xfrm>
          <a:prstGeom prst="straightConnector1">
            <a:avLst/>
          </a:prstGeom>
          <a:noFill/>
          <a:ln w="38100">
            <a:solidFill>
              <a:schemeClr val="accent2">
                <a:lumMod val="20000"/>
                <a:lumOff val="8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9" name="ZoneTexte 28"/>
          <p:cNvSpPr txBox="1"/>
          <p:nvPr/>
        </p:nvSpPr>
        <p:spPr>
          <a:xfrm>
            <a:off x="-1633349" y="10740927"/>
            <a:ext cx="15140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Medina Dodel</a:t>
            </a:r>
            <a:endParaRPr lang="fr-FR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30" name="Connecteur droit avec flèche 29"/>
          <p:cNvCxnSpPr/>
          <p:nvPr/>
        </p:nvCxnSpPr>
        <p:spPr>
          <a:xfrm flipH="1">
            <a:off x="-1631938" y="11320281"/>
            <a:ext cx="256527" cy="374753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/>
          <p:cNvSpPr txBox="1"/>
          <p:nvPr/>
        </p:nvSpPr>
        <p:spPr>
          <a:xfrm>
            <a:off x="-51438" y="10740927"/>
            <a:ext cx="1447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Kogga Walo</a:t>
            </a:r>
            <a:endParaRPr lang="fr-FR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32" name="Connecteur droit avec flèche 31"/>
          <p:cNvCxnSpPr/>
          <p:nvPr/>
        </p:nvCxnSpPr>
        <p:spPr>
          <a:xfrm flipH="1">
            <a:off x="43814" y="11293282"/>
            <a:ext cx="184786" cy="401752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-2369183" y="10362790"/>
            <a:ext cx="785824" cy="939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7645290" y="1059779"/>
            <a:ext cx="701872" cy="838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8270255" y="9684219"/>
            <a:ext cx="701872" cy="838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5" name="Connecteur droit avec flèche 34"/>
          <p:cNvCxnSpPr/>
          <p:nvPr/>
        </p:nvCxnSpPr>
        <p:spPr>
          <a:xfrm>
            <a:off x="11430000" y="383037"/>
            <a:ext cx="198120" cy="348483"/>
          </a:xfrm>
          <a:prstGeom prst="straightConnector1">
            <a:avLst/>
          </a:prstGeom>
          <a:noFill/>
          <a:ln w="38100">
            <a:solidFill>
              <a:schemeClr val="accent2">
                <a:lumMod val="20000"/>
                <a:lumOff val="8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Connecteur droit avec flèche 37"/>
          <p:cNvCxnSpPr/>
          <p:nvPr/>
        </p:nvCxnSpPr>
        <p:spPr>
          <a:xfrm flipH="1">
            <a:off x="-5979983" y="-913031"/>
            <a:ext cx="170690" cy="368461"/>
          </a:xfrm>
          <a:prstGeom prst="straightConnector1">
            <a:avLst/>
          </a:prstGeom>
          <a:noFill/>
          <a:ln w="38100">
            <a:solidFill>
              <a:schemeClr val="accent2">
                <a:lumMod val="20000"/>
                <a:lumOff val="8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732807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l="11511" t="-436" r="23077" b="5144"/>
          <a:stretch/>
        </p:blipFill>
        <p:spPr>
          <a:xfrm>
            <a:off x="-6111240" y="-6568440"/>
            <a:ext cx="17754600" cy="1828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6155054" y="-6572722"/>
            <a:ext cx="17881200" cy="18349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/>
          <p:cNvSpPr txBox="1"/>
          <p:nvPr/>
        </p:nvSpPr>
        <p:spPr>
          <a:xfrm>
            <a:off x="5425440" y="-4419600"/>
            <a:ext cx="2423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solidFill>
                  <a:schemeClr val="accent5"/>
                </a:solidFill>
              </a:rPr>
              <a:t>k</a:t>
            </a:r>
            <a:r>
              <a:rPr lang="fr-FR" sz="4000" dirty="0" smtClean="0">
                <a:solidFill>
                  <a:schemeClr val="accent5"/>
                </a:solidFill>
              </a:rPr>
              <a:t>oranic</a:t>
            </a:r>
            <a:br>
              <a:rPr lang="fr-FR" sz="4000" dirty="0" smtClean="0">
                <a:solidFill>
                  <a:schemeClr val="accent5"/>
                </a:solidFill>
              </a:rPr>
            </a:br>
            <a:r>
              <a:rPr lang="fr-FR" sz="4000" dirty="0" smtClean="0">
                <a:solidFill>
                  <a:schemeClr val="accent5"/>
                </a:solidFill>
              </a:rPr>
              <a:t>school</a:t>
            </a:r>
            <a:endParaRPr lang="fr-FR" sz="4000" dirty="0">
              <a:solidFill>
                <a:schemeClr val="accent5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6423660" y="11095582"/>
            <a:ext cx="36622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chemeClr val="accent5"/>
                </a:solidFill>
              </a:rPr>
              <a:t>Secular school</a:t>
            </a:r>
            <a:endParaRPr lang="fr-FR" sz="4000" dirty="0">
              <a:solidFill>
                <a:schemeClr val="accent5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9485816" y="-6125988"/>
            <a:ext cx="23221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/>
              <a:t>To  </a:t>
            </a:r>
            <a:r>
              <a:rPr lang="fr-FR" sz="3200" dirty="0" smtClean="0"/>
              <a:t>Diamandou</a:t>
            </a:r>
            <a:endParaRPr lang="fr-FR" sz="3200" dirty="0"/>
          </a:p>
        </p:txBody>
      </p:sp>
      <p:sp>
        <p:nvSpPr>
          <p:cNvPr id="10" name="ZoneTexte 9"/>
          <p:cNvSpPr txBox="1"/>
          <p:nvPr/>
        </p:nvSpPr>
        <p:spPr>
          <a:xfrm rot="3225908">
            <a:off x="-6583680" y="1281053"/>
            <a:ext cx="3977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5"/>
                </a:solidFill>
              </a:rPr>
              <a:t>National road 2</a:t>
            </a:r>
            <a:endParaRPr lang="fr-FR" sz="2800" dirty="0">
              <a:solidFill>
                <a:schemeClr val="accent5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-548640" y="5793641"/>
            <a:ext cx="2423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chemeClr val="accent5"/>
                </a:solidFill>
              </a:rPr>
              <a:t>Market</a:t>
            </a:r>
          </a:p>
          <a:p>
            <a:pPr algn="ctr"/>
            <a:r>
              <a:rPr lang="fr-FR" sz="4000" b="1" dirty="0" smtClean="0">
                <a:solidFill>
                  <a:schemeClr val="accent5"/>
                </a:solidFill>
              </a:rPr>
              <a:t>place</a:t>
            </a:r>
            <a:endParaRPr lang="fr-FR" sz="4000" b="1" dirty="0">
              <a:solidFill>
                <a:schemeClr val="accent5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9848898" y="-618947"/>
            <a:ext cx="18839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3200" dirty="0" smtClean="0"/>
              <a:t>To</a:t>
            </a:r>
            <a:br>
              <a:rPr lang="fr-FR" sz="3200" dirty="0" smtClean="0"/>
            </a:br>
            <a:r>
              <a:rPr lang="fr-FR" sz="3200" dirty="0" smtClean="0"/>
              <a:t>fields</a:t>
            </a:r>
            <a:endParaRPr lang="fr-FR" sz="3200" dirty="0"/>
          </a:p>
        </p:txBody>
      </p:sp>
      <p:sp>
        <p:nvSpPr>
          <p:cNvPr id="25" name="ZoneTexte 24"/>
          <p:cNvSpPr txBox="1"/>
          <p:nvPr/>
        </p:nvSpPr>
        <p:spPr>
          <a:xfrm>
            <a:off x="-6077713" y="10740927"/>
            <a:ext cx="13404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D</a:t>
            </a:r>
            <a:r>
              <a:rPr lang="fr-FR" sz="2800" dirty="0" smtClean="0"/>
              <a:t>iery Douga</a:t>
            </a:r>
            <a:endParaRPr lang="fr-FR" sz="2800" dirty="0"/>
          </a:p>
        </p:txBody>
      </p:sp>
      <p:cxnSp>
        <p:nvCxnSpPr>
          <p:cNvPr id="16" name="Connecteur droit avec flèche 15"/>
          <p:cNvCxnSpPr/>
          <p:nvPr/>
        </p:nvCxnSpPr>
        <p:spPr>
          <a:xfrm>
            <a:off x="-4990259" y="11261471"/>
            <a:ext cx="257569" cy="4335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>
            <a:off x="-6040832" y="-1394017"/>
            <a:ext cx="18839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/>
              <a:t>To  </a:t>
            </a:r>
            <a:r>
              <a:rPr lang="fr-FR" sz="2800" dirty="0" smtClean="0"/>
              <a:t>Thialaga </a:t>
            </a:r>
            <a:r>
              <a:rPr lang="fr-FR" sz="2800" dirty="0"/>
              <a:t> </a:t>
            </a:r>
            <a:r>
              <a:rPr lang="fr-FR" sz="2800" dirty="0" smtClean="0"/>
              <a:t> </a:t>
            </a:r>
            <a:r>
              <a:rPr lang="fr-FR" sz="2800" dirty="0" smtClean="0"/>
              <a:t>Ndioum</a:t>
            </a:r>
            <a:endParaRPr lang="fr-FR" sz="2800" dirty="0"/>
          </a:p>
        </p:txBody>
      </p:sp>
      <p:cxnSp>
        <p:nvCxnSpPr>
          <p:cNvPr id="4" name="Connecteur droit avec flèche 3"/>
          <p:cNvCxnSpPr/>
          <p:nvPr/>
        </p:nvCxnSpPr>
        <p:spPr>
          <a:xfrm flipH="1" flipV="1">
            <a:off x="10439400" y="-6414003"/>
            <a:ext cx="198120" cy="348483"/>
          </a:xfrm>
          <a:prstGeom prst="straightConnector1">
            <a:avLst/>
          </a:prstGeom>
          <a:noFill/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9" name="ZoneTexte 28"/>
          <p:cNvSpPr txBox="1"/>
          <p:nvPr/>
        </p:nvSpPr>
        <p:spPr>
          <a:xfrm>
            <a:off x="-1633349" y="10740927"/>
            <a:ext cx="15140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/>
              <a:t>Medina Dodel</a:t>
            </a:r>
            <a:endParaRPr lang="fr-FR" sz="2800" dirty="0"/>
          </a:p>
        </p:txBody>
      </p:sp>
      <p:cxnSp>
        <p:nvCxnSpPr>
          <p:cNvPr id="30" name="Connecteur droit avec flèche 29"/>
          <p:cNvCxnSpPr/>
          <p:nvPr/>
        </p:nvCxnSpPr>
        <p:spPr>
          <a:xfrm flipH="1">
            <a:off x="-1631938" y="11320281"/>
            <a:ext cx="256527" cy="3747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/>
          <p:cNvSpPr txBox="1"/>
          <p:nvPr/>
        </p:nvSpPr>
        <p:spPr>
          <a:xfrm>
            <a:off x="-51438" y="10740927"/>
            <a:ext cx="1447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/>
              <a:t>Kogga Walo</a:t>
            </a:r>
            <a:endParaRPr lang="fr-FR" sz="2800" dirty="0"/>
          </a:p>
        </p:txBody>
      </p:sp>
      <p:cxnSp>
        <p:nvCxnSpPr>
          <p:cNvPr id="32" name="Connecteur droit avec flèche 31"/>
          <p:cNvCxnSpPr/>
          <p:nvPr/>
        </p:nvCxnSpPr>
        <p:spPr>
          <a:xfrm flipH="1">
            <a:off x="43814" y="11293282"/>
            <a:ext cx="184786" cy="4017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-2369183" y="10362790"/>
            <a:ext cx="785824" cy="939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7645290" y="1059779"/>
            <a:ext cx="701872" cy="838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8270255" y="9684219"/>
            <a:ext cx="701872" cy="838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5" name="Connecteur droit avec flèche 34"/>
          <p:cNvCxnSpPr/>
          <p:nvPr/>
        </p:nvCxnSpPr>
        <p:spPr>
          <a:xfrm>
            <a:off x="11430000" y="383037"/>
            <a:ext cx="198120" cy="348483"/>
          </a:xfrm>
          <a:prstGeom prst="straightConnector1">
            <a:avLst/>
          </a:prstGeom>
          <a:noFill/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Connecteur droit avec flèche 37"/>
          <p:cNvCxnSpPr/>
          <p:nvPr/>
        </p:nvCxnSpPr>
        <p:spPr>
          <a:xfrm flipH="1">
            <a:off x="-5979983" y="-669191"/>
            <a:ext cx="170690" cy="368461"/>
          </a:xfrm>
          <a:prstGeom prst="straightConnector1">
            <a:avLst/>
          </a:prstGeom>
          <a:noFill/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36" name="Image 35"/>
          <p:cNvPicPr>
            <a:picLocks noChangeAspect="1"/>
          </p:cNvPicPr>
          <p:nvPr/>
        </p:nvPicPr>
        <p:blipFill rotWithShape="1">
          <a:blip r:embed="rId2"/>
          <a:srcRect l="90286" t="3755" r="2527" b="86081"/>
          <a:stretch/>
        </p:blipFill>
        <p:spPr>
          <a:xfrm>
            <a:off x="10056737" y="10186374"/>
            <a:ext cx="1472323" cy="1472323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cxnSp>
        <p:nvCxnSpPr>
          <p:cNvPr id="14" name="Connecteur droit 13"/>
          <p:cNvCxnSpPr/>
          <p:nvPr/>
        </p:nvCxnSpPr>
        <p:spPr>
          <a:xfrm flipH="1">
            <a:off x="-2122289" y="-6125988"/>
            <a:ext cx="1375040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2" name="Groupe 21"/>
          <p:cNvGrpSpPr/>
          <p:nvPr/>
        </p:nvGrpSpPr>
        <p:grpSpPr>
          <a:xfrm>
            <a:off x="5182353" y="-6414003"/>
            <a:ext cx="4373880" cy="1284836"/>
            <a:chOff x="13792200" y="-7528560"/>
            <a:chExt cx="4373880" cy="1284836"/>
          </a:xfrm>
        </p:grpSpPr>
        <p:sp>
          <p:nvSpPr>
            <p:cNvPr id="17" name="Rectangle à coins arrondis 16"/>
            <p:cNvSpPr/>
            <p:nvPr/>
          </p:nvSpPr>
          <p:spPr>
            <a:xfrm>
              <a:off x="13792200" y="-7528560"/>
              <a:ext cx="4373880" cy="1236477"/>
            </a:xfrm>
            <a:prstGeom prst="roundRect">
              <a:avLst/>
            </a:prstGeom>
            <a:solidFill>
              <a:srgbClr val="F2F2F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7" name="Groupe 36"/>
            <p:cNvGrpSpPr/>
            <p:nvPr/>
          </p:nvGrpSpPr>
          <p:grpSpPr>
            <a:xfrm>
              <a:off x="13933009" y="-7373716"/>
              <a:ext cx="4084320" cy="1129992"/>
              <a:chOff x="-2042160" y="-8625840"/>
              <a:chExt cx="4084320" cy="1129992"/>
            </a:xfrm>
          </p:grpSpPr>
          <p:pic>
            <p:nvPicPr>
              <p:cNvPr id="39" name="Image 38"/>
              <p:cNvPicPr>
                <a:picLocks noChangeAspect="1"/>
              </p:cNvPicPr>
              <p:nvPr/>
            </p:nvPicPr>
            <p:blipFill rotWithShape="1"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4661" t="3914" r="80292" b="91401"/>
              <a:stretch/>
            </p:blipFill>
            <p:spPr>
              <a:xfrm>
                <a:off x="-2042160" y="-8625840"/>
                <a:ext cx="4084320" cy="899160"/>
              </a:xfrm>
              <a:prstGeom prst="rect">
                <a:avLst/>
              </a:prstGeom>
            </p:spPr>
          </p:pic>
          <p:sp>
            <p:nvSpPr>
              <p:cNvPr id="40" name="ZoneTexte 39"/>
              <p:cNvSpPr txBox="1"/>
              <p:nvPr/>
            </p:nvSpPr>
            <p:spPr>
              <a:xfrm>
                <a:off x="-304800" y="-7957513"/>
                <a:ext cx="10758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2400" b="1" dirty="0" smtClean="0"/>
                  <a:t>meters</a:t>
                </a:r>
                <a:endParaRPr lang="fr-FR" sz="2400" b="1" dirty="0"/>
              </a:p>
            </p:txBody>
          </p:sp>
        </p:grpSp>
      </p:grpSp>
      <p:sp>
        <p:nvSpPr>
          <p:cNvPr id="28" name="Rectangle 27"/>
          <p:cNvSpPr/>
          <p:nvPr/>
        </p:nvSpPr>
        <p:spPr>
          <a:xfrm>
            <a:off x="-689848" y="-5699628"/>
            <a:ext cx="1787128" cy="4543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41" name="Groupe 40"/>
          <p:cNvGrpSpPr/>
          <p:nvPr/>
        </p:nvGrpSpPr>
        <p:grpSpPr>
          <a:xfrm>
            <a:off x="-6040754" y="-6389370"/>
            <a:ext cx="6269354" cy="1985067"/>
            <a:chOff x="-6040754" y="-6389370"/>
            <a:chExt cx="6269354" cy="1985067"/>
          </a:xfrm>
        </p:grpSpPr>
        <p:sp>
          <p:nvSpPr>
            <p:cNvPr id="27" name="Rectangle 26"/>
            <p:cNvSpPr/>
            <p:nvPr/>
          </p:nvSpPr>
          <p:spPr>
            <a:xfrm>
              <a:off x="-6040754" y="-6389370"/>
              <a:ext cx="6269354" cy="198506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1" name="Image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090111" y="-6093010"/>
              <a:ext cx="847725" cy="847725"/>
            </a:xfrm>
            <a:prstGeom prst="rect">
              <a:avLst/>
            </a:prstGeom>
          </p:spPr>
        </p:pic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809293" y="-6218740"/>
              <a:ext cx="800100" cy="1038225"/>
            </a:xfrm>
            <a:prstGeom prst="rect">
              <a:avLst/>
            </a:prstGeom>
          </p:spPr>
        </p:pic>
        <p:sp>
          <p:nvSpPr>
            <p:cNvPr id="19" name="ZoneTexte 18"/>
            <p:cNvSpPr txBox="1"/>
            <p:nvPr/>
          </p:nvSpPr>
          <p:spPr>
            <a:xfrm>
              <a:off x="-6040754" y="-5235300"/>
              <a:ext cx="295179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4800" dirty="0"/>
                <a:t>♀</a:t>
              </a:r>
              <a:r>
                <a:rPr lang="fr-FR" sz="4000" dirty="0"/>
                <a:t> </a:t>
              </a:r>
              <a:r>
                <a:rPr lang="fr-FR" sz="4000" dirty="0" smtClean="0"/>
                <a:t>adult </a:t>
              </a:r>
              <a:r>
                <a:rPr lang="fr-FR" sz="4800" dirty="0"/>
                <a:t>♂</a:t>
              </a:r>
            </a:p>
          </p:txBody>
        </p:sp>
        <p:sp>
          <p:nvSpPr>
            <p:cNvPr id="21" name="ZoneTexte 20"/>
            <p:cNvSpPr txBox="1"/>
            <p:nvPr/>
          </p:nvSpPr>
          <p:spPr>
            <a:xfrm>
              <a:off x="-2794636" y="-5173744"/>
              <a:ext cx="28384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4400" dirty="0" smtClean="0"/>
                <a:t>♀</a:t>
              </a:r>
              <a:r>
                <a:rPr lang="fr-FR" sz="1100" dirty="0" smtClean="0"/>
                <a:t> </a:t>
              </a:r>
              <a:r>
                <a:rPr lang="fr-FR" sz="4000" dirty="0" smtClean="0"/>
                <a:t>school </a:t>
              </a:r>
              <a:r>
                <a:rPr lang="fr-FR" sz="4400" dirty="0"/>
                <a:t>♂</a:t>
              </a:r>
            </a:p>
          </p:txBody>
        </p:sp>
        <p:pic>
          <p:nvPicPr>
            <p:cNvPr id="23" name="Image 2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719544" y="-6292083"/>
              <a:ext cx="638175" cy="1276350"/>
            </a:xfrm>
            <a:prstGeom prst="rect">
              <a:avLst/>
            </a:prstGeom>
          </p:spPr>
        </p:pic>
        <p:pic>
          <p:nvPicPr>
            <p:cNvPr id="24" name="Image 2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689848" y="-6276843"/>
              <a:ext cx="485775" cy="1276350"/>
            </a:xfrm>
            <a:prstGeom prst="rect">
              <a:avLst/>
            </a:prstGeom>
          </p:spPr>
        </p:pic>
      </p:grpSp>
      <p:sp>
        <p:nvSpPr>
          <p:cNvPr id="46" name="ZoneTexte 45"/>
          <p:cNvSpPr txBox="1"/>
          <p:nvPr/>
        </p:nvSpPr>
        <p:spPr>
          <a:xfrm>
            <a:off x="8030128" y="1388876"/>
            <a:ext cx="1883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/>
              <a:t>mosque</a:t>
            </a:r>
            <a:endParaRPr lang="fr-FR" sz="2800" dirty="0"/>
          </a:p>
        </p:txBody>
      </p:sp>
      <p:sp>
        <p:nvSpPr>
          <p:cNvPr id="47" name="ZoneTexte 46"/>
          <p:cNvSpPr txBox="1"/>
          <p:nvPr/>
        </p:nvSpPr>
        <p:spPr>
          <a:xfrm>
            <a:off x="-3764120" y="10261431"/>
            <a:ext cx="1883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/>
              <a:t>mosque</a:t>
            </a:r>
            <a:endParaRPr lang="fr-FR" sz="2800" dirty="0"/>
          </a:p>
        </p:txBody>
      </p:sp>
      <p:sp>
        <p:nvSpPr>
          <p:cNvPr id="48" name="ZoneTexte 47"/>
          <p:cNvSpPr txBox="1"/>
          <p:nvPr/>
        </p:nvSpPr>
        <p:spPr>
          <a:xfrm>
            <a:off x="7679192" y="10407380"/>
            <a:ext cx="1883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/>
              <a:t>mosque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81160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052559" y="-6572722"/>
            <a:ext cx="27142440" cy="19191140"/>
          </a:xfrm>
          <a:prstGeom prst="rect">
            <a:avLst/>
          </a:prstGeom>
        </p:spPr>
      </p:pic>
      <p:grpSp>
        <p:nvGrpSpPr>
          <p:cNvPr id="13" name="Groupe 12"/>
          <p:cNvGrpSpPr/>
          <p:nvPr/>
        </p:nvGrpSpPr>
        <p:grpSpPr>
          <a:xfrm>
            <a:off x="-2042160" y="-9906000"/>
            <a:ext cx="4084320" cy="1129992"/>
            <a:chOff x="-2042160" y="-8625840"/>
            <a:chExt cx="4084320" cy="1129992"/>
          </a:xfrm>
        </p:grpSpPr>
        <p:pic>
          <p:nvPicPr>
            <p:cNvPr id="36" name="Image 35"/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4661" t="3914" r="80292" b="91401"/>
            <a:stretch/>
          </p:blipFill>
          <p:spPr>
            <a:xfrm>
              <a:off x="-2042160" y="-8625840"/>
              <a:ext cx="4084320" cy="899160"/>
            </a:xfrm>
            <a:prstGeom prst="rect">
              <a:avLst/>
            </a:prstGeom>
          </p:spPr>
        </p:pic>
        <p:sp>
          <p:nvSpPr>
            <p:cNvPr id="6" name="ZoneTexte 5"/>
            <p:cNvSpPr txBox="1"/>
            <p:nvPr/>
          </p:nvSpPr>
          <p:spPr>
            <a:xfrm>
              <a:off x="-304800" y="-7957513"/>
              <a:ext cx="10758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400" b="1" dirty="0" smtClean="0"/>
                <a:t>meters</a:t>
              </a:r>
              <a:endParaRPr lang="fr-FR" sz="2400" b="1" dirty="0"/>
            </a:p>
          </p:txBody>
        </p:sp>
      </p:grpSp>
      <p:pic>
        <p:nvPicPr>
          <p:cNvPr id="37" name="Image 36"/>
          <p:cNvPicPr>
            <a:picLocks noChangeAspect="1"/>
          </p:cNvPicPr>
          <p:nvPr/>
        </p:nvPicPr>
        <p:blipFill rotWithShape="1">
          <a:blip r:embed="rId2"/>
          <a:srcRect l="90286" t="3755" r="2527" b="86081"/>
          <a:stretch/>
        </p:blipFill>
        <p:spPr>
          <a:xfrm>
            <a:off x="15666720" y="-5669280"/>
            <a:ext cx="1950720" cy="19507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6863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052559" y="-6572722"/>
            <a:ext cx="27142440" cy="1919114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3F0E9"/>
              </a:clrFrom>
              <a:clrTo>
                <a:srgbClr val="F3F0E9">
                  <a:alpha val="0"/>
                </a:srgbClr>
              </a:clrTo>
            </a:clrChange>
          </a:blip>
          <a:srcRect l="33408" t="16237" r="24978" b="7853"/>
          <a:stretch/>
        </p:blipFill>
        <p:spPr>
          <a:xfrm>
            <a:off x="-6155054" y="-6572722"/>
            <a:ext cx="17881468" cy="18348096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5425440" y="-4419600"/>
            <a:ext cx="2423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chemeClr val="accent5"/>
                </a:solidFill>
              </a:rPr>
              <a:t>École coranique</a:t>
            </a:r>
            <a:endParaRPr lang="fr-FR" sz="4000" dirty="0">
              <a:solidFill>
                <a:schemeClr val="accent5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7371530" y="10399931"/>
            <a:ext cx="17068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chemeClr val="accent5"/>
                </a:solidFill>
              </a:rPr>
              <a:t>École laïque</a:t>
            </a:r>
            <a:endParaRPr lang="fr-FR" sz="4000" dirty="0">
              <a:solidFill>
                <a:schemeClr val="accent5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9485816" y="-6125988"/>
            <a:ext cx="23221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/>
              <a:t>Vers Diamandou</a:t>
            </a:r>
            <a:endParaRPr lang="fr-FR" sz="3200" dirty="0"/>
          </a:p>
        </p:txBody>
      </p:sp>
      <p:sp>
        <p:nvSpPr>
          <p:cNvPr id="9" name="ZoneTexte 8"/>
          <p:cNvSpPr txBox="1"/>
          <p:nvPr/>
        </p:nvSpPr>
        <p:spPr>
          <a:xfrm rot="3665041">
            <a:off x="-2087880" y="6785049"/>
            <a:ext cx="2423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accent5"/>
                </a:solidFill>
              </a:rPr>
              <a:t>boutiques</a:t>
            </a:r>
            <a:endParaRPr lang="fr-FR" sz="3200" dirty="0">
              <a:solidFill>
                <a:schemeClr val="accent5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 rot="3041236">
            <a:off x="-6431280" y="1037213"/>
            <a:ext cx="3977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>
                <a:solidFill>
                  <a:schemeClr val="accent5"/>
                </a:solidFill>
              </a:rPr>
              <a:t>National road 2</a:t>
            </a:r>
            <a:endParaRPr lang="fr-FR" sz="2800" dirty="0">
              <a:solidFill>
                <a:schemeClr val="accent5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-6040754" y="-6511290"/>
            <a:ext cx="6269354" cy="1985067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90111" y="-6214930"/>
            <a:ext cx="847725" cy="84772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09293" y="-6340660"/>
            <a:ext cx="800100" cy="1038225"/>
          </a:xfrm>
          <a:prstGeom prst="rect">
            <a:avLst/>
          </a:prstGeom>
        </p:spPr>
      </p:pic>
      <p:sp>
        <p:nvSpPr>
          <p:cNvPr id="19" name="ZoneTexte 18"/>
          <p:cNvSpPr txBox="1"/>
          <p:nvPr/>
        </p:nvSpPr>
        <p:spPr>
          <a:xfrm>
            <a:off x="-6040754" y="-5357220"/>
            <a:ext cx="2951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/>
              <a:t>♀</a:t>
            </a:r>
            <a:r>
              <a:rPr lang="fr-FR" sz="4000" dirty="0"/>
              <a:t> </a:t>
            </a:r>
            <a:r>
              <a:rPr lang="fr-FR" sz="4000" dirty="0" smtClean="0"/>
              <a:t>adult </a:t>
            </a:r>
            <a:r>
              <a:rPr lang="fr-FR" sz="4800" dirty="0"/>
              <a:t>♂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-2794636" y="-5295664"/>
            <a:ext cx="28384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dirty="0" smtClean="0"/>
              <a:t>♀</a:t>
            </a:r>
            <a:r>
              <a:rPr lang="fr-FR" sz="1100" dirty="0" smtClean="0"/>
              <a:t> </a:t>
            </a:r>
            <a:r>
              <a:rPr lang="fr-FR" sz="4000" dirty="0" err="1" smtClean="0"/>
              <a:t>scholar</a:t>
            </a:r>
            <a:r>
              <a:rPr lang="fr-FR" sz="4000" dirty="0" smtClean="0"/>
              <a:t> </a:t>
            </a:r>
            <a:r>
              <a:rPr lang="fr-FR" sz="4400" dirty="0"/>
              <a:t>♂</a:t>
            </a: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19544" y="-6414003"/>
            <a:ext cx="638175" cy="1276350"/>
          </a:xfrm>
          <a:prstGeom prst="rect">
            <a:avLst/>
          </a:prstGeom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9848" y="-6398763"/>
            <a:ext cx="485775" cy="1276350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-441960" y="5686961"/>
            <a:ext cx="2423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chemeClr val="accent5"/>
                </a:solidFill>
              </a:rPr>
              <a:t>Market</a:t>
            </a:r>
          </a:p>
          <a:p>
            <a:pPr algn="ctr"/>
            <a:r>
              <a:rPr lang="fr-FR" sz="4000" dirty="0" smtClean="0">
                <a:solidFill>
                  <a:schemeClr val="accent5"/>
                </a:solidFill>
              </a:rPr>
              <a:t>place</a:t>
            </a:r>
            <a:endParaRPr lang="fr-FR" sz="4000" dirty="0">
              <a:solidFill>
                <a:schemeClr val="accent5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0062258" y="-618947"/>
            <a:ext cx="18839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/>
              <a:t>Vers champs</a:t>
            </a:r>
            <a:endParaRPr lang="fr-FR" sz="3200" dirty="0"/>
          </a:p>
        </p:txBody>
      </p:sp>
      <p:sp>
        <p:nvSpPr>
          <p:cNvPr id="25" name="ZoneTexte 24"/>
          <p:cNvSpPr txBox="1"/>
          <p:nvPr/>
        </p:nvSpPr>
        <p:spPr>
          <a:xfrm>
            <a:off x="-6077713" y="10740927"/>
            <a:ext cx="13404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D</a:t>
            </a:r>
            <a:r>
              <a:rPr lang="fr-FR" sz="2800" dirty="0" smtClean="0"/>
              <a:t>iery Douga</a:t>
            </a:r>
            <a:endParaRPr lang="fr-FR" sz="2800" dirty="0"/>
          </a:p>
        </p:txBody>
      </p:sp>
      <p:cxnSp>
        <p:nvCxnSpPr>
          <p:cNvPr id="16" name="Connecteur droit avec flèche 15"/>
          <p:cNvCxnSpPr/>
          <p:nvPr/>
        </p:nvCxnSpPr>
        <p:spPr>
          <a:xfrm>
            <a:off x="-4990259" y="11261471"/>
            <a:ext cx="257569" cy="4335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>
            <a:off x="-5918912" y="-2110297"/>
            <a:ext cx="1883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/>
              <a:t>Vers Thialaga / Ndioum</a:t>
            </a:r>
            <a:endParaRPr lang="fr-FR" sz="3200" dirty="0"/>
          </a:p>
        </p:txBody>
      </p:sp>
      <p:cxnSp>
        <p:nvCxnSpPr>
          <p:cNvPr id="4" name="Connecteur droit avec flèche 3"/>
          <p:cNvCxnSpPr/>
          <p:nvPr/>
        </p:nvCxnSpPr>
        <p:spPr>
          <a:xfrm flipH="1" flipV="1">
            <a:off x="10439400" y="-6414003"/>
            <a:ext cx="198120" cy="348483"/>
          </a:xfrm>
          <a:prstGeom prst="straightConnector1">
            <a:avLst/>
          </a:prstGeom>
          <a:noFill/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9" name="ZoneTexte 28"/>
          <p:cNvSpPr txBox="1"/>
          <p:nvPr/>
        </p:nvSpPr>
        <p:spPr>
          <a:xfrm>
            <a:off x="-1633349" y="10740927"/>
            <a:ext cx="15140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/>
              <a:t>Medina Dodel</a:t>
            </a:r>
            <a:endParaRPr lang="fr-FR" sz="2800" dirty="0"/>
          </a:p>
        </p:txBody>
      </p:sp>
      <p:cxnSp>
        <p:nvCxnSpPr>
          <p:cNvPr id="30" name="Connecteur droit avec flèche 29"/>
          <p:cNvCxnSpPr/>
          <p:nvPr/>
        </p:nvCxnSpPr>
        <p:spPr>
          <a:xfrm flipH="1">
            <a:off x="-1631938" y="11320281"/>
            <a:ext cx="256527" cy="37475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/>
          <p:cNvSpPr txBox="1"/>
          <p:nvPr/>
        </p:nvSpPr>
        <p:spPr>
          <a:xfrm>
            <a:off x="-51438" y="10740927"/>
            <a:ext cx="1447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 smtClean="0"/>
              <a:t>Kogga Walo</a:t>
            </a:r>
            <a:endParaRPr lang="fr-FR" sz="2800" dirty="0"/>
          </a:p>
        </p:txBody>
      </p:sp>
      <p:cxnSp>
        <p:nvCxnSpPr>
          <p:cNvPr id="32" name="Connecteur droit avec flèche 31"/>
          <p:cNvCxnSpPr/>
          <p:nvPr/>
        </p:nvCxnSpPr>
        <p:spPr>
          <a:xfrm flipH="1">
            <a:off x="43814" y="11293282"/>
            <a:ext cx="184786" cy="4017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-2369183" y="10362790"/>
            <a:ext cx="785824" cy="939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7645290" y="1059779"/>
            <a:ext cx="701872" cy="838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Islamic mosque logo icon design template elements Vector Image"/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27" t="12690" r="17932" b="20014"/>
          <a:stretch/>
        </p:blipFill>
        <p:spPr bwMode="auto">
          <a:xfrm>
            <a:off x="8270255" y="9684219"/>
            <a:ext cx="701872" cy="838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5" name="Connecteur droit avec flèche 34"/>
          <p:cNvCxnSpPr/>
          <p:nvPr/>
        </p:nvCxnSpPr>
        <p:spPr>
          <a:xfrm>
            <a:off x="11430000" y="383037"/>
            <a:ext cx="198120" cy="348483"/>
          </a:xfrm>
          <a:prstGeom prst="straightConnector1">
            <a:avLst/>
          </a:prstGeom>
          <a:noFill/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Connecteur droit avec flèche 37"/>
          <p:cNvCxnSpPr/>
          <p:nvPr/>
        </p:nvCxnSpPr>
        <p:spPr>
          <a:xfrm flipH="1">
            <a:off x="-5979983" y="-913031"/>
            <a:ext cx="170690" cy="368461"/>
          </a:xfrm>
          <a:prstGeom prst="straightConnector1">
            <a:avLst/>
          </a:prstGeom>
          <a:noFill/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065499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053072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</TotalTime>
  <Words>123</Words>
  <Application>Microsoft Office PowerPoint</Application>
  <PresentationFormat>Grand écran</PresentationFormat>
  <Paragraphs>58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Jean LEFUR</dc:creator>
  <cp:lastModifiedBy>Jean LEFUR</cp:lastModifiedBy>
  <cp:revision>12</cp:revision>
  <dcterms:created xsi:type="dcterms:W3CDTF">2022-05-13T10:56:43Z</dcterms:created>
  <dcterms:modified xsi:type="dcterms:W3CDTF">2023-04-09T16:57:00Z</dcterms:modified>
</cp:coreProperties>
</file>

<file path=docProps/thumbnail.jpeg>
</file>